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5fa54598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7c6f9dc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56ba989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17d34963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7cf32029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7ff7531c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4fbb1c05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20881126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733b1870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654f6d33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5b1a7d6d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573e1f53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5b2e4903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5bc1172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40594dda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682981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79cb4b7c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6f5b6ea7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64c7eb0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15d71a1f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4b7f63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759d55a9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7bfd672f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fcc21d9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62842bd9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2c336798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26083466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b397be5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57fb7ac5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76942312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34cb1192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134646f2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46f66b95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77223cc6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4c416422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a07b62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5dcd5313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47017110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22572c39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82b6801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2aad74ff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8d8127b3750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2022-09-16T22:13:42Z</dcterms:modified>
</cp:coreProperties>
</file>